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94.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5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0.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2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5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103.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5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94.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 Id="rId3" Type="http://schemas.openxmlformats.org/officeDocument/2006/relationships/image" Target="../media/image5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5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2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5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 Id="rId4" Type="http://schemas.openxmlformats.org/officeDocument/2006/relationships/image" Target="../media/image1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0.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5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5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5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59.png"/><Relationship Id="rId4" Type="http://schemas.openxmlformats.org/officeDocument/2006/relationships/image" Target="../media/image55.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 Id="rId3" Type="http://schemas.openxmlformats.org/officeDocument/2006/relationships/image" Target="../media/image55.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 Id="rId3" Type="http://schemas.openxmlformats.org/officeDocument/2006/relationships/image" Target="../media/image55.png"/><Relationship Id="rId4" Type="http://schemas.openxmlformats.org/officeDocument/2006/relationships/image" Target="../media/image6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55.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59.png"/><Relationship Id="rId4" Type="http://schemas.openxmlformats.org/officeDocument/2006/relationships/image" Target="../media/image12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5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1.png"/><Relationship Id="rId4" Type="http://schemas.openxmlformats.org/officeDocument/2006/relationships/image" Target="../media/image1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5.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3.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6.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2.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7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6.png"/><Relationship Id="rId6" Type="http://schemas.openxmlformats.org/officeDocument/2006/relationships/image" Target="../media/image122.png"/><Relationship Id="rId7" Type="http://schemas.openxmlformats.org/officeDocument/2006/relationships/image" Target="../media/image12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2.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81.jpg"/><Relationship Id="rId8" Type="http://schemas.openxmlformats.org/officeDocument/2006/relationships/image" Target="../media/image138.jpg"/><Relationship Id="rId11" Type="http://schemas.openxmlformats.org/officeDocument/2006/relationships/hyperlink" Target="http://support.lfenergy.org" TargetMode="External"/><Relationship Id="rId10" Type="http://schemas.openxmlformats.org/officeDocument/2006/relationships/image" Target="../media/image24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84.png"/><Relationship Id="rId7" Type="http://schemas.openxmlformats.org/officeDocument/2006/relationships/image" Target="../media/image24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41.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54.png"/><Relationship Id="rId6" Type="http://schemas.openxmlformats.org/officeDocument/2006/relationships/image" Target="../media/image27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75.png"/><Relationship Id="rId9" Type="http://schemas.openxmlformats.org/officeDocument/2006/relationships/image" Target="../media/image150.png"/><Relationship Id="rId5" Type="http://schemas.openxmlformats.org/officeDocument/2006/relationships/image" Target="../media/image134.png"/><Relationship Id="rId6" Type="http://schemas.openxmlformats.org/officeDocument/2006/relationships/image" Target="../media/image137.png"/><Relationship Id="rId7" Type="http://schemas.openxmlformats.org/officeDocument/2006/relationships/image" Target="../media/image148.png"/><Relationship Id="rId8" Type="http://schemas.openxmlformats.org/officeDocument/2006/relationships/image" Target="../media/image1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44.png"/><Relationship Id="rId5" Type="http://schemas.openxmlformats.org/officeDocument/2006/relationships/hyperlink" Target="mailto:membership@lfenergy.org" TargetMode="External"/><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4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12.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5.png"/><Relationship Id="rId7"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19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94.png"/><Relationship Id="rId4" Type="http://schemas.openxmlformats.org/officeDocument/2006/relationships/image" Target="../media/image147.png"/><Relationship Id="rId9" Type="http://schemas.openxmlformats.org/officeDocument/2006/relationships/image" Target="../media/image151.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46.png"/><Relationship Id="rId11" Type="http://schemas.openxmlformats.org/officeDocument/2006/relationships/image" Target="../media/image152.png"/><Relationship Id="rId10" Type="http://schemas.openxmlformats.org/officeDocument/2006/relationships/image" Target="../media/image149.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95.png"/><Relationship Id="rId15" Type="http://schemas.openxmlformats.org/officeDocument/2006/relationships/image" Target="../media/image171.png"/><Relationship Id="rId14" Type="http://schemas.openxmlformats.org/officeDocument/2006/relationships/image" Target="../media/image153.png"/><Relationship Id="rId16" Type="http://schemas.openxmlformats.org/officeDocument/2006/relationships/image" Target="../media/image16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56.png"/><Relationship Id="rId4" Type="http://schemas.openxmlformats.org/officeDocument/2006/relationships/image" Target="../media/image158.png"/><Relationship Id="rId5" Type="http://schemas.openxmlformats.org/officeDocument/2006/relationships/image" Target="../media/image159.png"/><Relationship Id="rId6" Type="http://schemas.openxmlformats.org/officeDocument/2006/relationships/image" Target="../media/image169.png"/><Relationship Id="rId7" Type="http://schemas.openxmlformats.org/officeDocument/2006/relationships/image" Target="../media/image1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1.png"/><Relationship Id="rId4" Type="http://schemas.openxmlformats.org/officeDocument/2006/relationships/image" Target="../media/image151.png"/><Relationship Id="rId5" Type="http://schemas.openxmlformats.org/officeDocument/2006/relationships/image" Target="../media/image146.png"/><Relationship Id="rId6" Type="http://schemas.openxmlformats.org/officeDocument/2006/relationships/image" Target="../media/image201.png"/><Relationship Id="rId7" Type="http://schemas.openxmlformats.org/officeDocument/2006/relationships/image" Target="../media/image162.png"/><Relationship Id="rId8" Type="http://schemas.openxmlformats.org/officeDocument/2006/relationships/image" Target="../media/image1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66.png"/><Relationship Id="rId4" Type="http://schemas.openxmlformats.org/officeDocument/2006/relationships/image" Target="../media/image167.png"/><Relationship Id="rId5" Type="http://schemas.openxmlformats.org/officeDocument/2006/relationships/image" Target="../media/image185.png"/><Relationship Id="rId6" Type="http://schemas.openxmlformats.org/officeDocument/2006/relationships/image" Target="../media/image168.png"/><Relationship Id="rId7" Type="http://schemas.openxmlformats.org/officeDocument/2006/relationships/image" Target="../media/image190.png"/><Relationship Id="rId8" Type="http://schemas.openxmlformats.org/officeDocument/2006/relationships/image" Target="../media/image17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87.png"/><Relationship Id="rId4" Type="http://schemas.openxmlformats.org/officeDocument/2006/relationships/image" Target="../media/image174.png"/><Relationship Id="rId5" Type="http://schemas.openxmlformats.org/officeDocument/2006/relationships/image" Target="../media/image1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8.png"/><Relationship Id="rId4" Type="http://schemas.openxmlformats.org/officeDocument/2006/relationships/image" Target="../media/image176.png"/><Relationship Id="rId5" Type="http://schemas.openxmlformats.org/officeDocument/2006/relationships/image" Target="../media/image179.png"/><Relationship Id="rId6" Type="http://schemas.openxmlformats.org/officeDocument/2006/relationships/image" Target="../media/image180.png"/><Relationship Id="rId7" Type="http://schemas.openxmlformats.org/officeDocument/2006/relationships/image" Target="../media/image1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3.png"/><Relationship Id="rId4" Type="http://schemas.openxmlformats.org/officeDocument/2006/relationships/image" Target="../media/image182.png"/><Relationship Id="rId9" Type="http://schemas.openxmlformats.org/officeDocument/2006/relationships/image" Target="../media/image192.png"/><Relationship Id="rId5" Type="http://schemas.openxmlformats.org/officeDocument/2006/relationships/image" Target="../media/image186.png"/><Relationship Id="rId6" Type="http://schemas.openxmlformats.org/officeDocument/2006/relationships/image" Target="../media/image245.png"/><Relationship Id="rId7" Type="http://schemas.openxmlformats.org/officeDocument/2006/relationships/image" Target="../media/image203.png"/><Relationship Id="rId8" Type="http://schemas.openxmlformats.org/officeDocument/2006/relationships/image" Target="../media/image239.png"/><Relationship Id="rId10" Type="http://schemas.openxmlformats.org/officeDocument/2006/relationships/image" Target="../media/image1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05.png"/><Relationship Id="rId4" Type="http://schemas.openxmlformats.org/officeDocument/2006/relationships/image" Target="../media/image262.png"/><Relationship Id="rId5" Type="http://schemas.openxmlformats.org/officeDocument/2006/relationships/image" Target="../media/image191.png"/><Relationship Id="rId6" Type="http://schemas.openxmlformats.org/officeDocument/2006/relationships/image" Target="../media/image197.png"/><Relationship Id="rId7" Type="http://schemas.openxmlformats.org/officeDocument/2006/relationships/image" Target="../media/image232.png"/><Relationship Id="rId8" Type="http://schemas.openxmlformats.org/officeDocument/2006/relationships/image" Target="../media/image1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196.png"/><Relationship Id="rId4" Type="http://schemas.openxmlformats.org/officeDocument/2006/relationships/image" Target="../media/image193.png"/><Relationship Id="rId5" Type="http://schemas.openxmlformats.org/officeDocument/2006/relationships/image" Target="../media/image214.png"/><Relationship Id="rId6" Type="http://schemas.openxmlformats.org/officeDocument/2006/relationships/image" Target="../media/image233.png"/><Relationship Id="rId7" Type="http://schemas.openxmlformats.org/officeDocument/2006/relationships/image" Target="../media/image202.png"/><Relationship Id="rId8" Type="http://schemas.openxmlformats.org/officeDocument/2006/relationships/image" Target="../media/image2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08.png"/><Relationship Id="rId4" Type="http://schemas.openxmlformats.org/officeDocument/2006/relationships/image" Target="../media/image204.png"/><Relationship Id="rId9" Type="http://schemas.openxmlformats.org/officeDocument/2006/relationships/image" Target="../media/image207.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06.png"/><Relationship Id="rId4" Type="http://schemas.openxmlformats.org/officeDocument/2006/relationships/image" Target="../media/image152.png"/><Relationship Id="rId5" Type="http://schemas.openxmlformats.org/officeDocument/2006/relationships/image" Target="../media/image211.png"/><Relationship Id="rId6" Type="http://schemas.openxmlformats.org/officeDocument/2006/relationships/image" Target="../media/image212.png"/><Relationship Id="rId7" Type="http://schemas.openxmlformats.org/officeDocument/2006/relationships/image" Target="../media/image210.png"/><Relationship Id="rId8" Type="http://schemas.openxmlformats.org/officeDocument/2006/relationships/image" Target="../media/image2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6.png"/><Relationship Id="rId4" Type="http://schemas.openxmlformats.org/officeDocument/2006/relationships/image" Target="../media/image221.png"/><Relationship Id="rId5" Type="http://schemas.openxmlformats.org/officeDocument/2006/relationships/image" Target="../media/image1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15.png"/><Relationship Id="rId4" Type="http://schemas.openxmlformats.org/officeDocument/2006/relationships/image" Target="../media/image146.png"/><Relationship Id="rId5" Type="http://schemas.openxmlformats.org/officeDocument/2006/relationships/image" Target="../media/image218.png"/><Relationship Id="rId6" Type="http://schemas.openxmlformats.org/officeDocument/2006/relationships/image" Target="../media/image151.png"/><Relationship Id="rId7" Type="http://schemas.openxmlformats.org/officeDocument/2006/relationships/image" Target="../media/image2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23.png"/><Relationship Id="rId4" Type="http://schemas.openxmlformats.org/officeDocument/2006/relationships/image" Target="../media/image224.png"/><Relationship Id="rId5" Type="http://schemas.openxmlformats.org/officeDocument/2006/relationships/image" Target="../media/image220.png"/><Relationship Id="rId6" Type="http://schemas.openxmlformats.org/officeDocument/2006/relationships/image" Target="../media/image217.png"/><Relationship Id="rId7" Type="http://schemas.openxmlformats.org/officeDocument/2006/relationships/image" Target="../media/image23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22.png"/><Relationship Id="rId4" Type="http://schemas.openxmlformats.org/officeDocument/2006/relationships/image" Target="../media/image231.png"/><Relationship Id="rId5" Type="http://schemas.openxmlformats.org/officeDocument/2006/relationships/image" Target="../media/image2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8.png"/><Relationship Id="rId4" Type="http://schemas.openxmlformats.org/officeDocument/2006/relationships/image" Target="../media/image252.png"/><Relationship Id="rId5" Type="http://schemas.openxmlformats.org/officeDocument/2006/relationships/image" Target="../media/image227.png"/><Relationship Id="rId6" Type="http://schemas.openxmlformats.org/officeDocument/2006/relationships/image" Target="../media/image151.png"/><Relationship Id="rId7" Type="http://schemas.openxmlformats.org/officeDocument/2006/relationships/image" Target="../media/image251.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29.png"/><Relationship Id="rId4" Type="http://schemas.openxmlformats.org/officeDocument/2006/relationships/image" Target="../media/image230.png"/><Relationship Id="rId5" Type="http://schemas.openxmlformats.org/officeDocument/2006/relationships/image" Target="../media/image26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76.png"/><Relationship Id="rId4" Type="http://schemas.openxmlformats.org/officeDocument/2006/relationships/image" Target="../media/image238.png"/><Relationship Id="rId9" Type="http://schemas.openxmlformats.org/officeDocument/2006/relationships/image" Target="../media/image243.png"/><Relationship Id="rId5" Type="http://schemas.openxmlformats.org/officeDocument/2006/relationships/image" Target="../media/image146.png"/><Relationship Id="rId6" Type="http://schemas.openxmlformats.org/officeDocument/2006/relationships/image" Target="../media/image237.png"/><Relationship Id="rId7" Type="http://schemas.openxmlformats.org/officeDocument/2006/relationships/image" Target="../media/image259.png"/><Relationship Id="rId8" Type="http://schemas.openxmlformats.org/officeDocument/2006/relationships/image" Target="../media/image235.png"/><Relationship Id="rId11" Type="http://schemas.openxmlformats.org/officeDocument/2006/relationships/image" Target="../media/image274.png"/><Relationship Id="rId10" Type="http://schemas.openxmlformats.org/officeDocument/2006/relationships/image" Target="../media/image2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9.png"/><Relationship Id="rId4" Type="http://schemas.openxmlformats.org/officeDocument/2006/relationships/image" Target="../media/image249.png"/><Relationship Id="rId5" Type="http://schemas.openxmlformats.org/officeDocument/2006/relationships/image" Target="../media/image1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0.png"/><Relationship Id="rId4" Type="http://schemas.openxmlformats.org/officeDocument/2006/relationships/image" Target="../media/image247.png"/><Relationship Id="rId9" Type="http://schemas.openxmlformats.org/officeDocument/2006/relationships/image" Target="../media/image256.png"/><Relationship Id="rId5" Type="http://schemas.openxmlformats.org/officeDocument/2006/relationships/image" Target="../media/image169.png"/><Relationship Id="rId6" Type="http://schemas.openxmlformats.org/officeDocument/2006/relationships/image" Target="../media/image241.png"/><Relationship Id="rId7" Type="http://schemas.openxmlformats.org/officeDocument/2006/relationships/image" Target="../media/image159.png"/><Relationship Id="rId8" Type="http://schemas.openxmlformats.org/officeDocument/2006/relationships/image" Target="../media/image2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46.png"/><Relationship Id="rId4" Type="http://schemas.openxmlformats.org/officeDocument/2006/relationships/image" Target="../media/image260.png"/><Relationship Id="rId9" Type="http://schemas.openxmlformats.org/officeDocument/2006/relationships/image" Target="../media/image278.png"/><Relationship Id="rId5" Type="http://schemas.openxmlformats.org/officeDocument/2006/relationships/image" Target="../media/image151.png"/><Relationship Id="rId6" Type="http://schemas.openxmlformats.org/officeDocument/2006/relationships/image" Target="../media/image250.png"/><Relationship Id="rId7" Type="http://schemas.openxmlformats.org/officeDocument/2006/relationships/image" Target="../media/image258.png"/><Relationship Id="rId8" Type="http://schemas.openxmlformats.org/officeDocument/2006/relationships/image" Target="../media/image253.png"/><Relationship Id="rId11" Type="http://schemas.openxmlformats.org/officeDocument/2006/relationships/image" Target="../media/image273.png"/><Relationship Id="rId10" Type="http://schemas.openxmlformats.org/officeDocument/2006/relationships/image" Target="../media/image25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54.png"/><Relationship Id="rId4" Type="http://schemas.openxmlformats.org/officeDocument/2006/relationships/image" Target="../media/image268.png"/><Relationship Id="rId9" Type="http://schemas.openxmlformats.org/officeDocument/2006/relationships/image" Target="../media/image261.png"/><Relationship Id="rId5" Type="http://schemas.openxmlformats.org/officeDocument/2006/relationships/image" Target="../media/image180.png"/><Relationship Id="rId6" Type="http://schemas.openxmlformats.org/officeDocument/2006/relationships/image" Target="../media/image257.png"/><Relationship Id="rId7" Type="http://schemas.openxmlformats.org/officeDocument/2006/relationships/image" Target="../media/image270.png"/><Relationship Id="rId8" Type="http://schemas.openxmlformats.org/officeDocument/2006/relationships/image" Target="../media/image26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65.png"/><Relationship Id="rId4" Type="http://schemas.openxmlformats.org/officeDocument/2006/relationships/image" Target="../media/image180.png"/><Relationship Id="rId5" Type="http://schemas.openxmlformats.org/officeDocument/2006/relationships/image" Target="../media/image257.png"/><Relationship Id="rId6" Type="http://schemas.openxmlformats.org/officeDocument/2006/relationships/image" Target="../media/image2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7.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66.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6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3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5.png"/><Relationship Id="rId4" Type="http://schemas.openxmlformats.org/officeDocument/2006/relationships/image" Target="../media/image26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1.png"/><Relationship Id="rId5" Type="http://schemas.openxmlformats.org/officeDocument/2006/relationships/image" Target="../media/image123.png"/><Relationship Id="rId6" Type="http://schemas.openxmlformats.org/officeDocument/2006/relationships/image" Target="../media/image1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